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A7CC75-4A53-4F47-8A8B-D789B682F13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7255B6-3FD7-4B35-B4F5-98A0FBFF70F3}">
      <dgm:prSet/>
      <dgm:spPr/>
      <dgm:t>
        <a:bodyPr/>
        <a:lstStyle/>
        <a:p>
          <a:r>
            <a:rPr lang="en-US" dirty="0"/>
            <a:t>1 – what is VPN</a:t>
          </a:r>
        </a:p>
      </dgm:t>
    </dgm:pt>
    <dgm:pt modelId="{015A7B86-0136-4DF2-B699-F2D15F9A5648}" type="parTrans" cxnId="{07E918FF-2328-483D-9A21-1C807CF5F498}">
      <dgm:prSet/>
      <dgm:spPr/>
      <dgm:t>
        <a:bodyPr/>
        <a:lstStyle/>
        <a:p>
          <a:endParaRPr lang="en-US"/>
        </a:p>
      </dgm:t>
    </dgm:pt>
    <dgm:pt modelId="{4DA6A4C1-7597-4F07-B075-70B668825E96}" type="sibTrans" cxnId="{07E918FF-2328-483D-9A21-1C807CF5F498}">
      <dgm:prSet/>
      <dgm:spPr/>
      <dgm:t>
        <a:bodyPr/>
        <a:lstStyle/>
        <a:p>
          <a:endParaRPr lang="en-US"/>
        </a:p>
      </dgm:t>
    </dgm:pt>
    <dgm:pt modelId="{E942EDAE-F12E-459B-80FE-C55DF83AE63E}">
      <dgm:prSet/>
      <dgm:spPr/>
      <dgm:t>
        <a:bodyPr/>
        <a:lstStyle/>
        <a:p>
          <a:r>
            <a:rPr lang="en-US"/>
            <a:t>2- site to site VPN</a:t>
          </a:r>
        </a:p>
      </dgm:t>
    </dgm:pt>
    <dgm:pt modelId="{2D7226AE-CE78-4624-B2FD-5BC007864DA8}" type="parTrans" cxnId="{B8225E76-3033-4C2D-8BF2-9B17278EAD0C}">
      <dgm:prSet/>
      <dgm:spPr/>
      <dgm:t>
        <a:bodyPr/>
        <a:lstStyle/>
        <a:p>
          <a:endParaRPr lang="en-US"/>
        </a:p>
      </dgm:t>
    </dgm:pt>
    <dgm:pt modelId="{BB337201-A0C4-41B4-A5D7-7CCAEF230C84}" type="sibTrans" cxnId="{B8225E76-3033-4C2D-8BF2-9B17278EAD0C}">
      <dgm:prSet/>
      <dgm:spPr/>
      <dgm:t>
        <a:bodyPr/>
        <a:lstStyle/>
        <a:p>
          <a:endParaRPr lang="en-US"/>
        </a:p>
      </dgm:t>
    </dgm:pt>
    <dgm:pt modelId="{BF80A785-0D00-4B38-A24B-95CC384C03BE}">
      <dgm:prSet/>
      <dgm:spPr/>
      <dgm:t>
        <a:bodyPr/>
        <a:lstStyle/>
        <a:p>
          <a:r>
            <a:rPr lang="en-US"/>
            <a:t>3 – ipsec VPN </a:t>
          </a:r>
        </a:p>
      </dgm:t>
    </dgm:pt>
    <dgm:pt modelId="{E89A040A-A6F3-4C41-A89B-5E831C2CD05B}" type="parTrans" cxnId="{6AEEAFA2-ABC8-4E88-9173-CCB62884C088}">
      <dgm:prSet/>
      <dgm:spPr/>
      <dgm:t>
        <a:bodyPr/>
        <a:lstStyle/>
        <a:p>
          <a:endParaRPr lang="en-US"/>
        </a:p>
      </dgm:t>
    </dgm:pt>
    <dgm:pt modelId="{A8FB3CE6-7CF5-4B93-8197-979B596DE973}" type="sibTrans" cxnId="{6AEEAFA2-ABC8-4E88-9173-CCB62884C088}">
      <dgm:prSet/>
      <dgm:spPr/>
      <dgm:t>
        <a:bodyPr/>
        <a:lstStyle/>
        <a:p>
          <a:endParaRPr lang="en-US"/>
        </a:p>
      </dgm:t>
    </dgm:pt>
    <dgm:pt modelId="{1C0C467B-7DD9-476B-B026-7709B526894F}">
      <dgm:prSet/>
      <dgm:spPr/>
      <dgm:t>
        <a:bodyPr/>
        <a:lstStyle/>
        <a:p>
          <a:r>
            <a:rPr lang="en-US"/>
            <a:t>4 – implementation and simple topology </a:t>
          </a:r>
        </a:p>
      </dgm:t>
    </dgm:pt>
    <dgm:pt modelId="{5EDA326A-FC49-471A-A8A3-8A801EEADF4C}" type="parTrans" cxnId="{37F183F3-DBCB-44A6-B96C-5E3C1F8DF7BA}">
      <dgm:prSet/>
      <dgm:spPr/>
      <dgm:t>
        <a:bodyPr/>
        <a:lstStyle/>
        <a:p>
          <a:endParaRPr lang="en-US"/>
        </a:p>
      </dgm:t>
    </dgm:pt>
    <dgm:pt modelId="{78712F1E-6B6A-408B-B714-F24E585E5A1A}" type="sibTrans" cxnId="{37F183F3-DBCB-44A6-B96C-5E3C1F8DF7BA}">
      <dgm:prSet/>
      <dgm:spPr/>
      <dgm:t>
        <a:bodyPr/>
        <a:lstStyle/>
        <a:p>
          <a:endParaRPr lang="en-US"/>
        </a:p>
      </dgm:t>
    </dgm:pt>
    <dgm:pt modelId="{D92FA533-987F-46A2-A69A-B4CFBC0E6243}" type="pres">
      <dgm:prSet presAssocID="{0CA7CC75-4A53-4F47-8A8B-D789B682F13A}" presName="root" presStyleCnt="0">
        <dgm:presLayoutVars>
          <dgm:dir/>
          <dgm:resizeHandles val="exact"/>
        </dgm:presLayoutVars>
      </dgm:prSet>
      <dgm:spPr/>
    </dgm:pt>
    <dgm:pt modelId="{D05D5C6B-6DE2-4A56-A9A2-9469A68ECBFB}" type="pres">
      <dgm:prSet presAssocID="{0CA7CC75-4A53-4F47-8A8B-D789B682F13A}" presName="container" presStyleCnt="0">
        <dgm:presLayoutVars>
          <dgm:dir/>
          <dgm:resizeHandles val="exact"/>
        </dgm:presLayoutVars>
      </dgm:prSet>
      <dgm:spPr/>
    </dgm:pt>
    <dgm:pt modelId="{8950A17F-068E-4C11-BD58-3E4A06F9E272}" type="pres">
      <dgm:prSet presAssocID="{AD7255B6-3FD7-4B35-B4F5-98A0FBFF70F3}" presName="compNode" presStyleCnt="0"/>
      <dgm:spPr/>
    </dgm:pt>
    <dgm:pt modelId="{CA8C82ED-440C-47E4-B81E-0DBC71F78958}" type="pres">
      <dgm:prSet presAssocID="{AD7255B6-3FD7-4B35-B4F5-98A0FBFF70F3}" presName="iconBgRect" presStyleLbl="bgShp" presStyleIdx="0" presStyleCnt="4"/>
      <dgm:spPr/>
    </dgm:pt>
    <dgm:pt modelId="{95FF0F8B-1D32-4948-BF41-8A40D978CAD9}" type="pres">
      <dgm:prSet presAssocID="{AD7255B6-3FD7-4B35-B4F5-98A0FBFF70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CBF5591-1241-4945-BBCD-284570807560}" type="pres">
      <dgm:prSet presAssocID="{AD7255B6-3FD7-4B35-B4F5-98A0FBFF70F3}" presName="spaceRect" presStyleCnt="0"/>
      <dgm:spPr/>
    </dgm:pt>
    <dgm:pt modelId="{D34312DB-FF5A-4360-90E2-DAC285223B98}" type="pres">
      <dgm:prSet presAssocID="{AD7255B6-3FD7-4B35-B4F5-98A0FBFF70F3}" presName="textRect" presStyleLbl="revTx" presStyleIdx="0" presStyleCnt="4">
        <dgm:presLayoutVars>
          <dgm:chMax val="1"/>
          <dgm:chPref val="1"/>
        </dgm:presLayoutVars>
      </dgm:prSet>
      <dgm:spPr/>
    </dgm:pt>
    <dgm:pt modelId="{749492CB-134B-4731-9DAE-DA7DF25C71B1}" type="pres">
      <dgm:prSet presAssocID="{4DA6A4C1-7597-4F07-B075-70B668825E96}" presName="sibTrans" presStyleLbl="sibTrans2D1" presStyleIdx="0" presStyleCnt="0"/>
      <dgm:spPr/>
    </dgm:pt>
    <dgm:pt modelId="{08064CA9-3479-4D37-B56B-84378092A1E3}" type="pres">
      <dgm:prSet presAssocID="{E942EDAE-F12E-459B-80FE-C55DF83AE63E}" presName="compNode" presStyleCnt="0"/>
      <dgm:spPr/>
    </dgm:pt>
    <dgm:pt modelId="{7F761FD7-BE46-48F4-B88F-BF071D62B9DA}" type="pres">
      <dgm:prSet presAssocID="{E942EDAE-F12E-459B-80FE-C55DF83AE63E}" presName="iconBgRect" presStyleLbl="bgShp" presStyleIdx="1" presStyleCnt="4"/>
      <dgm:spPr/>
    </dgm:pt>
    <dgm:pt modelId="{E20A13B5-3195-461E-A6EF-29482CACCE31}" type="pres">
      <dgm:prSet presAssocID="{E942EDAE-F12E-459B-80FE-C55DF83AE6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6A6AC34-B218-47EC-9E55-EE4F14BB5BD9}" type="pres">
      <dgm:prSet presAssocID="{E942EDAE-F12E-459B-80FE-C55DF83AE63E}" presName="spaceRect" presStyleCnt="0"/>
      <dgm:spPr/>
    </dgm:pt>
    <dgm:pt modelId="{4DB8EE30-1F4F-49FD-BB02-1851A6997982}" type="pres">
      <dgm:prSet presAssocID="{E942EDAE-F12E-459B-80FE-C55DF83AE63E}" presName="textRect" presStyleLbl="revTx" presStyleIdx="1" presStyleCnt="4">
        <dgm:presLayoutVars>
          <dgm:chMax val="1"/>
          <dgm:chPref val="1"/>
        </dgm:presLayoutVars>
      </dgm:prSet>
      <dgm:spPr/>
    </dgm:pt>
    <dgm:pt modelId="{B1676AE1-FC39-408D-AA52-AA74B28F85BF}" type="pres">
      <dgm:prSet presAssocID="{BB337201-A0C4-41B4-A5D7-7CCAEF230C84}" presName="sibTrans" presStyleLbl="sibTrans2D1" presStyleIdx="0" presStyleCnt="0"/>
      <dgm:spPr/>
    </dgm:pt>
    <dgm:pt modelId="{95DB96EB-FB8D-48FA-A731-ADEF743AE4AF}" type="pres">
      <dgm:prSet presAssocID="{BF80A785-0D00-4B38-A24B-95CC384C03BE}" presName="compNode" presStyleCnt="0"/>
      <dgm:spPr/>
    </dgm:pt>
    <dgm:pt modelId="{755D09F9-AB88-4703-B318-70C4877E08EC}" type="pres">
      <dgm:prSet presAssocID="{BF80A785-0D00-4B38-A24B-95CC384C03BE}" presName="iconBgRect" presStyleLbl="bgShp" presStyleIdx="2" presStyleCnt="4"/>
      <dgm:spPr/>
    </dgm:pt>
    <dgm:pt modelId="{6500C130-D547-4B64-8A91-E684DDB8ADA9}" type="pres">
      <dgm:prSet presAssocID="{BF80A785-0D00-4B38-A24B-95CC384C03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73C5D8D3-8879-47FC-A7CA-7EEAA3E51CA3}" type="pres">
      <dgm:prSet presAssocID="{BF80A785-0D00-4B38-A24B-95CC384C03BE}" presName="spaceRect" presStyleCnt="0"/>
      <dgm:spPr/>
    </dgm:pt>
    <dgm:pt modelId="{2DD475E1-CDBD-438C-9CF4-AFEF8C3A5F68}" type="pres">
      <dgm:prSet presAssocID="{BF80A785-0D00-4B38-A24B-95CC384C03BE}" presName="textRect" presStyleLbl="revTx" presStyleIdx="2" presStyleCnt="4">
        <dgm:presLayoutVars>
          <dgm:chMax val="1"/>
          <dgm:chPref val="1"/>
        </dgm:presLayoutVars>
      </dgm:prSet>
      <dgm:spPr/>
    </dgm:pt>
    <dgm:pt modelId="{021D1D19-53A5-4B43-AC01-777AB846E679}" type="pres">
      <dgm:prSet presAssocID="{A8FB3CE6-7CF5-4B93-8197-979B596DE973}" presName="sibTrans" presStyleLbl="sibTrans2D1" presStyleIdx="0" presStyleCnt="0"/>
      <dgm:spPr/>
    </dgm:pt>
    <dgm:pt modelId="{CC115792-8331-4AFF-84E6-A79FE92BE901}" type="pres">
      <dgm:prSet presAssocID="{1C0C467B-7DD9-476B-B026-7709B526894F}" presName="compNode" presStyleCnt="0"/>
      <dgm:spPr/>
    </dgm:pt>
    <dgm:pt modelId="{2330774E-4D60-4DA7-8890-09237B5B49AD}" type="pres">
      <dgm:prSet presAssocID="{1C0C467B-7DD9-476B-B026-7709B526894F}" presName="iconBgRect" presStyleLbl="bgShp" presStyleIdx="3" presStyleCnt="4"/>
      <dgm:spPr/>
    </dgm:pt>
    <dgm:pt modelId="{900BB87F-E312-4D08-842D-29DFECEE51DA}" type="pres">
      <dgm:prSet presAssocID="{1C0C467B-7DD9-476B-B026-7709B52689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4E7DDD0-30A8-4A1C-926C-A164548E950A}" type="pres">
      <dgm:prSet presAssocID="{1C0C467B-7DD9-476B-B026-7709B526894F}" presName="spaceRect" presStyleCnt="0"/>
      <dgm:spPr/>
    </dgm:pt>
    <dgm:pt modelId="{0DB81789-BF6C-430E-BCC7-D1E84C20620A}" type="pres">
      <dgm:prSet presAssocID="{1C0C467B-7DD9-476B-B026-7709B52689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8A3C21-76DD-4F56-9F12-8B314F612B14}" type="presOf" srcId="{1C0C467B-7DD9-476B-B026-7709B526894F}" destId="{0DB81789-BF6C-430E-BCC7-D1E84C20620A}" srcOrd="0" destOrd="0" presId="urn:microsoft.com/office/officeart/2018/2/layout/IconCircleList"/>
    <dgm:cxn modelId="{1297972F-6A1D-4E51-9C84-3B485AD674FA}" type="presOf" srcId="{BB337201-A0C4-41B4-A5D7-7CCAEF230C84}" destId="{B1676AE1-FC39-408D-AA52-AA74B28F85BF}" srcOrd="0" destOrd="0" presId="urn:microsoft.com/office/officeart/2018/2/layout/IconCircleList"/>
    <dgm:cxn modelId="{681A055D-ACD1-42E9-95DA-160A84F130D8}" type="presOf" srcId="{4DA6A4C1-7597-4F07-B075-70B668825E96}" destId="{749492CB-134B-4731-9DAE-DA7DF25C71B1}" srcOrd="0" destOrd="0" presId="urn:microsoft.com/office/officeart/2018/2/layout/IconCircleList"/>
    <dgm:cxn modelId="{6E057F5D-9FD2-483A-9B87-ED0683917DBA}" type="presOf" srcId="{BF80A785-0D00-4B38-A24B-95CC384C03BE}" destId="{2DD475E1-CDBD-438C-9CF4-AFEF8C3A5F68}" srcOrd="0" destOrd="0" presId="urn:microsoft.com/office/officeart/2018/2/layout/IconCircleList"/>
    <dgm:cxn modelId="{5F4E206A-6977-45C0-B26C-19B7CDC17E07}" type="presOf" srcId="{0CA7CC75-4A53-4F47-8A8B-D789B682F13A}" destId="{D92FA533-987F-46A2-A69A-B4CFBC0E6243}" srcOrd="0" destOrd="0" presId="urn:microsoft.com/office/officeart/2018/2/layout/IconCircleList"/>
    <dgm:cxn modelId="{60B4A46A-8E4B-489B-8AFA-425E9FC53AA9}" type="presOf" srcId="{E942EDAE-F12E-459B-80FE-C55DF83AE63E}" destId="{4DB8EE30-1F4F-49FD-BB02-1851A6997982}" srcOrd="0" destOrd="0" presId="urn:microsoft.com/office/officeart/2018/2/layout/IconCircleList"/>
    <dgm:cxn modelId="{B8225E76-3033-4C2D-8BF2-9B17278EAD0C}" srcId="{0CA7CC75-4A53-4F47-8A8B-D789B682F13A}" destId="{E942EDAE-F12E-459B-80FE-C55DF83AE63E}" srcOrd="1" destOrd="0" parTransId="{2D7226AE-CE78-4624-B2FD-5BC007864DA8}" sibTransId="{BB337201-A0C4-41B4-A5D7-7CCAEF230C84}"/>
    <dgm:cxn modelId="{9DD62578-13EE-470A-82EC-8FF5AC238CDB}" type="presOf" srcId="{AD7255B6-3FD7-4B35-B4F5-98A0FBFF70F3}" destId="{D34312DB-FF5A-4360-90E2-DAC285223B98}" srcOrd="0" destOrd="0" presId="urn:microsoft.com/office/officeart/2018/2/layout/IconCircleList"/>
    <dgm:cxn modelId="{6AEEAFA2-ABC8-4E88-9173-CCB62884C088}" srcId="{0CA7CC75-4A53-4F47-8A8B-D789B682F13A}" destId="{BF80A785-0D00-4B38-A24B-95CC384C03BE}" srcOrd="2" destOrd="0" parTransId="{E89A040A-A6F3-4C41-A89B-5E831C2CD05B}" sibTransId="{A8FB3CE6-7CF5-4B93-8197-979B596DE973}"/>
    <dgm:cxn modelId="{28C718D2-BF36-491F-BD69-3C21842ECDF7}" type="presOf" srcId="{A8FB3CE6-7CF5-4B93-8197-979B596DE973}" destId="{021D1D19-53A5-4B43-AC01-777AB846E679}" srcOrd="0" destOrd="0" presId="urn:microsoft.com/office/officeart/2018/2/layout/IconCircleList"/>
    <dgm:cxn modelId="{37F183F3-DBCB-44A6-B96C-5E3C1F8DF7BA}" srcId="{0CA7CC75-4A53-4F47-8A8B-D789B682F13A}" destId="{1C0C467B-7DD9-476B-B026-7709B526894F}" srcOrd="3" destOrd="0" parTransId="{5EDA326A-FC49-471A-A8A3-8A801EEADF4C}" sibTransId="{78712F1E-6B6A-408B-B714-F24E585E5A1A}"/>
    <dgm:cxn modelId="{07E918FF-2328-483D-9A21-1C807CF5F498}" srcId="{0CA7CC75-4A53-4F47-8A8B-D789B682F13A}" destId="{AD7255B6-3FD7-4B35-B4F5-98A0FBFF70F3}" srcOrd="0" destOrd="0" parTransId="{015A7B86-0136-4DF2-B699-F2D15F9A5648}" sibTransId="{4DA6A4C1-7597-4F07-B075-70B668825E96}"/>
    <dgm:cxn modelId="{08562DF0-5FB7-44EA-862F-DFE587D477B6}" type="presParOf" srcId="{D92FA533-987F-46A2-A69A-B4CFBC0E6243}" destId="{D05D5C6B-6DE2-4A56-A9A2-9469A68ECBFB}" srcOrd="0" destOrd="0" presId="urn:microsoft.com/office/officeart/2018/2/layout/IconCircleList"/>
    <dgm:cxn modelId="{504A5F53-96BF-45C1-A2CB-FEDCFE40F29A}" type="presParOf" srcId="{D05D5C6B-6DE2-4A56-A9A2-9469A68ECBFB}" destId="{8950A17F-068E-4C11-BD58-3E4A06F9E272}" srcOrd="0" destOrd="0" presId="urn:microsoft.com/office/officeart/2018/2/layout/IconCircleList"/>
    <dgm:cxn modelId="{3AA5C46D-7265-4EF1-9A08-3A8992F516C2}" type="presParOf" srcId="{8950A17F-068E-4C11-BD58-3E4A06F9E272}" destId="{CA8C82ED-440C-47E4-B81E-0DBC71F78958}" srcOrd="0" destOrd="0" presId="urn:microsoft.com/office/officeart/2018/2/layout/IconCircleList"/>
    <dgm:cxn modelId="{4851C509-088F-4E84-906B-7B216B786412}" type="presParOf" srcId="{8950A17F-068E-4C11-BD58-3E4A06F9E272}" destId="{95FF0F8B-1D32-4948-BF41-8A40D978CAD9}" srcOrd="1" destOrd="0" presId="urn:microsoft.com/office/officeart/2018/2/layout/IconCircleList"/>
    <dgm:cxn modelId="{67AAE62A-1044-4985-A218-BD03436A8136}" type="presParOf" srcId="{8950A17F-068E-4C11-BD58-3E4A06F9E272}" destId="{3CBF5591-1241-4945-BBCD-284570807560}" srcOrd="2" destOrd="0" presId="urn:microsoft.com/office/officeart/2018/2/layout/IconCircleList"/>
    <dgm:cxn modelId="{DC6BD00D-811A-4AA6-820E-EE4F437DBFB8}" type="presParOf" srcId="{8950A17F-068E-4C11-BD58-3E4A06F9E272}" destId="{D34312DB-FF5A-4360-90E2-DAC285223B98}" srcOrd="3" destOrd="0" presId="urn:microsoft.com/office/officeart/2018/2/layout/IconCircleList"/>
    <dgm:cxn modelId="{47B78250-B4C0-45AF-BEA9-CF9692CEDEDC}" type="presParOf" srcId="{D05D5C6B-6DE2-4A56-A9A2-9469A68ECBFB}" destId="{749492CB-134B-4731-9DAE-DA7DF25C71B1}" srcOrd="1" destOrd="0" presId="urn:microsoft.com/office/officeart/2018/2/layout/IconCircleList"/>
    <dgm:cxn modelId="{0287C74C-3B82-46C0-A9FF-AF11E5F1ECC1}" type="presParOf" srcId="{D05D5C6B-6DE2-4A56-A9A2-9469A68ECBFB}" destId="{08064CA9-3479-4D37-B56B-84378092A1E3}" srcOrd="2" destOrd="0" presId="urn:microsoft.com/office/officeart/2018/2/layout/IconCircleList"/>
    <dgm:cxn modelId="{1711F877-03C5-493F-8750-F78C7B2265EF}" type="presParOf" srcId="{08064CA9-3479-4D37-B56B-84378092A1E3}" destId="{7F761FD7-BE46-48F4-B88F-BF071D62B9DA}" srcOrd="0" destOrd="0" presId="urn:microsoft.com/office/officeart/2018/2/layout/IconCircleList"/>
    <dgm:cxn modelId="{E3F1E7A1-24FB-4D24-B501-41C1E12AC59B}" type="presParOf" srcId="{08064CA9-3479-4D37-B56B-84378092A1E3}" destId="{E20A13B5-3195-461E-A6EF-29482CACCE31}" srcOrd="1" destOrd="0" presId="urn:microsoft.com/office/officeart/2018/2/layout/IconCircleList"/>
    <dgm:cxn modelId="{1666F527-D5F9-4EE5-AFB8-ECE5A5E93575}" type="presParOf" srcId="{08064CA9-3479-4D37-B56B-84378092A1E3}" destId="{16A6AC34-B218-47EC-9E55-EE4F14BB5BD9}" srcOrd="2" destOrd="0" presId="urn:microsoft.com/office/officeart/2018/2/layout/IconCircleList"/>
    <dgm:cxn modelId="{448D0905-3D3F-424B-9E20-EB40F33E18E4}" type="presParOf" srcId="{08064CA9-3479-4D37-B56B-84378092A1E3}" destId="{4DB8EE30-1F4F-49FD-BB02-1851A6997982}" srcOrd="3" destOrd="0" presId="urn:microsoft.com/office/officeart/2018/2/layout/IconCircleList"/>
    <dgm:cxn modelId="{C1E7D260-3B5C-4352-8A5F-6CE07D11E5B8}" type="presParOf" srcId="{D05D5C6B-6DE2-4A56-A9A2-9469A68ECBFB}" destId="{B1676AE1-FC39-408D-AA52-AA74B28F85BF}" srcOrd="3" destOrd="0" presId="urn:microsoft.com/office/officeart/2018/2/layout/IconCircleList"/>
    <dgm:cxn modelId="{E39504F7-1F70-4F8A-8276-E1F6BAD98AE2}" type="presParOf" srcId="{D05D5C6B-6DE2-4A56-A9A2-9469A68ECBFB}" destId="{95DB96EB-FB8D-48FA-A731-ADEF743AE4AF}" srcOrd="4" destOrd="0" presId="urn:microsoft.com/office/officeart/2018/2/layout/IconCircleList"/>
    <dgm:cxn modelId="{BDB85965-C7C5-4FB4-B57A-F87ADC45C30E}" type="presParOf" srcId="{95DB96EB-FB8D-48FA-A731-ADEF743AE4AF}" destId="{755D09F9-AB88-4703-B318-70C4877E08EC}" srcOrd="0" destOrd="0" presId="urn:microsoft.com/office/officeart/2018/2/layout/IconCircleList"/>
    <dgm:cxn modelId="{E554B783-CB75-40B7-8BA2-BC01572DEAB1}" type="presParOf" srcId="{95DB96EB-FB8D-48FA-A731-ADEF743AE4AF}" destId="{6500C130-D547-4B64-8A91-E684DDB8ADA9}" srcOrd="1" destOrd="0" presId="urn:microsoft.com/office/officeart/2018/2/layout/IconCircleList"/>
    <dgm:cxn modelId="{81870491-924F-4F0F-B33D-4AF64667AF9F}" type="presParOf" srcId="{95DB96EB-FB8D-48FA-A731-ADEF743AE4AF}" destId="{73C5D8D3-8879-47FC-A7CA-7EEAA3E51CA3}" srcOrd="2" destOrd="0" presId="urn:microsoft.com/office/officeart/2018/2/layout/IconCircleList"/>
    <dgm:cxn modelId="{6A97FE2D-DA4B-45F8-AD73-8B9E746CBEB8}" type="presParOf" srcId="{95DB96EB-FB8D-48FA-A731-ADEF743AE4AF}" destId="{2DD475E1-CDBD-438C-9CF4-AFEF8C3A5F68}" srcOrd="3" destOrd="0" presId="urn:microsoft.com/office/officeart/2018/2/layout/IconCircleList"/>
    <dgm:cxn modelId="{C462BFF3-39DC-4C79-A48F-63EAD14ED26A}" type="presParOf" srcId="{D05D5C6B-6DE2-4A56-A9A2-9469A68ECBFB}" destId="{021D1D19-53A5-4B43-AC01-777AB846E679}" srcOrd="5" destOrd="0" presId="urn:microsoft.com/office/officeart/2018/2/layout/IconCircleList"/>
    <dgm:cxn modelId="{404DB3C1-5FCF-4A99-AA88-5B4E407B0079}" type="presParOf" srcId="{D05D5C6B-6DE2-4A56-A9A2-9469A68ECBFB}" destId="{CC115792-8331-4AFF-84E6-A79FE92BE901}" srcOrd="6" destOrd="0" presId="urn:microsoft.com/office/officeart/2018/2/layout/IconCircleList"/>
    <dgm:cxn modelId="{096FE592-1545-4753-BA08-35CC1888CA57}" type="presParOf" srcId="{CC115792-8331-4AFF-84E6-A79FE92BE901}" destId="{2330774E-4D60-4DA7-8890-09237B5B49AD}" srcOrd="0" destOrd="0" presId="urn:microsoft.com/office/officeart/2018/2/layout/IconCircleList"/>
    <dgm:cxn modelId="{2B1AD8B3-FD01-453C-AC75-5553956D2E23}" type="presParOf" srcId="{CC115792-8331-4AFF-84E6-A79FE92BE901}" destId="{900BB87F-E312-4D08-842D-29DFECEE51DA}" srcOrd="1" destOrd="0" presId="urn:microsoft.com/office/officeart/2018/2/layout/IconCircleList"/>
    <dgm:cxn modelId="{8F3AEFB7-B4A7-4D0D-A447-F6202A230E1F}" type="presParOf" srcId="{CC115792-8331-4AFF-84E6-A79FE92BE901}" destId="{44E7DDD0-30A8-4A1C-926C-A164548E950A}" srcOrd="2" destOrd="0" presId="urn:microsoft.com/office/officeart/2018/2/layout/IconCircleList"/>
    <dgm:cxn modelId="{B277A62B-83F2-47E0-B393-208F0D484518}" type="presParOf" srcId="{CC115792-8331-4AFF-84E6-A79FE92BE901}" destId="{0DB81789-BF6C-430E-BCC7-D1E84C20620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9D7EAD-77F6-4142-998D-A84468496CC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0DF4404-E7EB-41CD-A63B-2307F3977A43}">
      <dgm:prSet/>
      <dgm:spPr/>
      <dgm:t>
        <a:bodyPr/>
        <a:lstStyle/>
        <a:p>
          <a:r>
            <a:rPr lang="en-US"/>
            <a:t>1 – Manually</a:t>
          </a:r>
        </a:p>
      </dgm:t>
    </dgm:pt>
    <dgm:pt modelId="{56187E73-7A8A-4D0D-A91B-1E051EC9D781}" type="parTrans" cxnId="{3C48DA70-75BB-40C0-94EE-1FCEA7FE32A9}">
      <dgm:prSet/>
      <dgm:spPr/>
      <dgm:t>
        <a:bodyPr/>
        <a:lstStyle/>
        <a:p>
          <a:endParaRPr lang="en-US"/>
        </a:p>
      </dgm:t>
    </dgm:pt>
    <dgm:pt modelId="{7EC06A87-231C-4AEE-9BA5-52A0A15F05E5}" type="sibTrans" cxnId="{3C48DA70-75BB-40C0-94EE-1FCEA7FE32A9}">
      <dgm:prSet/>
      <dgm:spPr/>
      <dgm:t>
        <a:bodyPr/>
        <a:lstStyle/>
        <a:p>
          <a:endParaRPr lang="en-US"/>
        </a:p>
      </dgm:t>
    </dgm:pt>
    <dgm:pt modelId="{84AC9905-1FBA-4458-AB10-522A38006FBE}">
      <dgm:prSet/>
      <dgm:spPr/>
      <dgm:t>
        <a:bodyPr/>
        <a:lstStyle/>
        <a:p>
          <a:r>
            <a:rPr lang="en-US"/>
            <a:t>2 – using Wizerd</a:t>
          </a:r>
        </a:p>
      </dgm:t>
    </dgm:pt>
    <dgm:pt modelId="{B9FFBFCA-1775-4800-8B64-75E85AF665AF}" type="parTrans" cxnId="{B1AFEDA1-2ECB-4573-AB5B-F6643B925391}">
      <dgm:prSet/>
      <dgm:spPr/>
      <dgm:t>
        <a:bodyPr/>
        <a:lstStyle/>
        <a:p>
          <a:endParaRPr lang="en-US"/>
        </a:p>
      </dgm:t>
    </dgm:pt>
    <dgm:pt modelId="{16FBAA38-2363-450D-81C1-0D26E167C288}" type="sibTrans" cxnId="{B1AFEDA1-2ECB-4573-AB5B-F6643B925391}">
      <dgm:prSet/>
      <dgm:spPr/>
      <dgm:t>
        <a:bodyPr/>
        <a:lstStyle/>
        <a:p>
          <a:endParaRPr lang="en-US"/>
        </a:p>
      </dgm:t>
    </dgm:pt>
    <dgm:pt modelId="{1F5A74EB-1A85-45F6-BE14-18EA74DE9E20}">
      <dgm:prSet/>
      <dgm:spPr/>
      <dgm:t>
        <a:bodyPr/>
        <a:lstStyle/>
        <a:p>
          <a:r>
            <a:rPr lang="en-US"/>
            <a:t>So For simplicity we will use ipsec wizerd</a:t>
          </a:r>
        </a:p>
      </dgm:t>
    </dgm:pt>
    <dgm:pt modelId="{C889540D-962C-42F5-AE1B-F5A88647F655}" type="parTrans" cxnId="{5D5325A8-8016-4063-9747-E56FC8BFE86A}">
      <dgm:prSet/>
      <dgm:spPr/>
      <dgm:t>
        <a:bodyPr/>
        <a:lstStyle/>
        <a:p>
          <a:endParaRPr lang="en-US"/>
        </a:p>
      </dgm:t>
    </dgm:pt>
    <dgm:pt modelId="{3465C8F2-3836-45F7-9C0F-E4C27273A8A3}" type="sibTrans" cxnId="{5D5325A8-8016-4063-9747-E56FC8BFE86A}">
      <dgm:prSet/>
      <dgm:spPr/>
      <dgm:t>
        <a:bodyPr/>
        <a:lstStyle/>
        <a:p>
          <a:endParaRPr lang="en-US"/>
        </a:p>
      </dgm:t>
    </dgm:pt>
    <dgm:pt modelId="{97972999-7C61-48CE-BA71-1E2568029B2E}" type="pres">
      <dgm:prSet presAssocID="{829D7EAD-77F6-4142-998D-A84468496C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EB3A5D-6B9B-4D83-B056-0E88C980F0B0}" type="pres">
      <dgm:prSet presAssocID="{70DF4404-E7EB-41CD-A63B-2307F3977A43}" presName="hierRoot1" presStyleCnt="0"/>
      <dgm:spPr/>
    </dgm:pt>
    <dgm:pt modelId="{9A94AB28-6DAD-42D1-BDB1-03C7E62E6EDC}" type="pres">
      <dgm:prSet presAssocID="{70DF4404-E7EB-41CD-A63B-2307F3977A43}" presName="composite" presStyleCnt="0"/>
      <dgm:spPr/>
    </dgm:pt>
    <dgm:pt modelId="{E9B0F8F5-7F8F-47DB-B388-4118E759BBBF}" type="pres">
      <dgm:prSet presAssocID="{70DF4404-E7EB-41CD-A63B-2307F3977A43}" presName="background" presStyleLbl="node0" presStyleIdx="0" presStyleCnt="3"/>
      <dgm:spPr/>
    </dgm:pt>
    <dgm:pt modelId="{5188FEBA-43B8-4261-BBD1-A19D01365CFD}" type="pres">
      <dgm:prSet presAssocID="{70DF4404-E7EB-41CD-A63B-2307F3977A43}" presName="text" presStyleLbl="fgAcc0" presStyleIdx="0" presStyleCnt="3">
        <dgm:presLayoutVars>
          <dgm:chPref val="3"/>
        </dgm:presLayoutVars>
      </dgm:prSet>
      <dgm:spPr/>
    </dgm:pt>
    <dgm:pt modelId="{653C0F2A-7980-4B20-82C0-5A6F329A0503}" type="pres">
      <dgm:prSet presAssocID="{70DF4404-E7EB-41CD-A63B-2307F3977A43}" presName="hierChild2" presStyleCnt="0"/>
      <dgm:spPr/>
    </dgm:pt>
    <dgm:pt modelId="{736BEB38-9992-4F22-AD01-33A4614972CB}" type="pres">
      <dgm:prSet presAssocID="{84AC9905-1FBA-4458-AB10-522A38006FBE}" presName="hierRoot1" presStyleCnt="0"/>
      <dgm:spPr/>
    </dgm:pt>
    <dgm:pt modelId="{7EC4152A-6595-4BAF-B374-99999AE271CA}" type="pres">
      <dgm:prSet presAssocID="{84AC9905-1FBA-4458-AB10-522A38006FBE}" presName="composite" presStyleCnt="0"/>
      <dgm:spPr/>
    </dgm:pt>
    <dgm:pt modelId="{02EF4665-5B33-447E-90C2-FF89F26B5CFB}" type="pres">
      <dgm:prSet presAssocID="{84AC9905-1FBA-4458-AB10-522A38006FBE}" presName="background" presStyleLbl="node0" presStyleIdx="1" presStyleCnt="3"/>
      <dgm:spPr/>
    </dgm:pt>
    <dgm:pt modelId="{54A27F3F-809F-4BA4-AADD-C13F54231704}" type="pres">
      <dgm:prSet presAssocID="{84AC9905-1FBA-4458-AB10-522A38006FBE}" presName="text" presStyleLbl="fgAcc0" presStyleIdx="1" presStyleCnt="3">
        <dgm:presLayoutVars>
          <dgm:chPref val="3"/>
        </dgm:presLayoutVars>
      </dgm:prSet>
      <dgm:spPr/>
    </dgm:pt>
    <dgm:pt modelId="{588F9D20-CE12-402C-9D3C-7422C53FB4EC}" type="pres">
      <dgm:prSet presAssocID="{84AC9905-1FBA-4458-AB10-522A38006FBE}" presName="hierChild2" presStyleCnt="0"/>
      <dgm:spPr/>
    </dgm:pt>
    <dgm:pt modelId="{011A5623-713C-4239-A747-5CCA9AA7E242}" type="pres">
      <dgm:prSet presAssocID="{1F5A74EB-1A85-45F6-BE14-18EA74DE9E20}" presName="hierRoot1" presStyleCnt="0"/>
      <dgm:spPr/>
    </dgm:pt>
    <dgm:pt modelId="{5CC3EC12-02F2-44D2-BB30-3FFE441785C1}" type="pres">
      <dgm:prSet presAssocID="{1F5A74EB-1A85-45F6-BE14-18EA74DE9E20}" presName="composite" presStyleCnt="0"/>
      <dgm:spPr/>
    </dgm:pt>
    <dgm:pt modelId="{D75FB8F8-09A9-4D0C-BCF0-9592AC09162B}" type="pres">
      <dgm:prSet presAssocID="{1F5A74EB-1A85-45F6-BE14-18EA74DE9E20}" presName="background" presStyleLbl="node0" presStyleIdx="2" presStyleCnt="3"/>
      <dgm:spPr/>
    </dgm:pt>
    <dgm:pt modelId="{64967FBE-9920-41AD-AB4A-FA4FBD8205CC}" type="pres">
      <dgm:prSet presAssocID="{1F5A74EB-1A85-45F6-BE14-18EA74DE9E20}" presName="text" presStyleLbl="fgAcc0" presStyleIdx="2" presStyleCnt="3">
        <dgm:presLayoutVars>
          <dgm:chPref val="3"/>
        </dgm:presLayoutVars>
      </dgm:prSet>
      <dgm:spPr/>
    </dgm:pt>
    <dgm:pt modelId="{8F0B5A00-4059-4DF4-8113-14C9691ADA70}" type="pres">
      <dgm:prSet presAssocID="{1F5A74EB-1A85-45F6-BE14-18EA74DE9E20}" presName="hierChild2" presStyleCnt="0"/>
      <dgm:spPr/>
    </dgm:pt>
  </dgm:ptLst>
  <dgm:cxnLst>
    <dgm:cxn modelId="{A5BAFB24-C00B-40BF-B43C-B68F32CFFB53}" type="presOf" srcId="{84AC9905-1FBA-4458-AB10-522A38006FBE}" destId="{54A27F3F-809F-4BA4-AADD-C13F54231704}" srcOrd="0" destOrd="0" presId="urn:microsoft.com/office/officeart/2005/8/layout/hierarchy1"/>
    <dgm:cxn modelId="{3C48DA70-75BB-40C0-94EE-1FCEA7FE32A9}" srcId="{829D7EAD-77F6-4142-998D-A84468496CCB}" destId="{70DF4404-E7EB-41CD-A63B-2307F3977A43}" srcOrd="0" destOrd="0" parTransId="{56187E73-7A8A-4D0D-A91B-1E051EC9D781}" sibTransId="{7EC06A87-231C-4AEE-9BA5-52A0A15F05E5}"/>
    <dgm:cxn modelId="{2117EB5A-0170-482E-885C-3E5571C60DD7}" type="presOf" srcId="{1F5A74EB-1A85-45F6-BE14-18EA74DE9E20}" destId="{64967FBE-9920-41AD-AB4A-FA4FBD8205CC}" srcOrd="0" destOrd="0" presId="urn:microsoft.com/office/officeart/2005/8/layout/hierarchy1"/>
    <dgm:cxn modelId="{5106C390-4F67-4D0D-B302-0A38C1160811}" type="presOf" srcId="{829D7EAD-77F6-4142-998D-A84468496CCB}" destId="{97972999-7C61-48CE-BA71-1E2568029B2E}" srcOrd="0" destOrd="0" presId="urn:microsoft.com/office/officeart/2005/8/layout/hierarchy1"/>
    <dgm:cxn modelId="{B1AFEDA1-2ECB-4573-AB5B-F6643B925391}" srcId="{829D7EAD-77F6-4142-998D-A84468496CCB}" destId="{84AC9905-1FBA-4458-AB10-522A38006FBE}" srcOrd="1" destOrd="0" parTransId="{B9FFBFCA-1775-4800-8B64-75E85AF665AF}" sibTransId="{16FBAA38-2363-450D-81C1-0D26E167C288}"/>
    <dgm:cxn modelId="{9C6ED8A7-9215-4355-A811-0755F714A0D1}" type="presOf" srcId="{70DF4404-E7EB-41CD-A63B-2307F3977A43}" destId="{5188FEBA-43B8-4261-BBD1-A19D01365CFD}" srcOrd="0" destOrd="0" presId="urn:microsoft.com/office/officeart/2005/8/layout/hierarchy1"/>
    <dgm:cxn modelId="{5D5325A8-8016-4063-9747-E56FC8BFE86A}" srcId="{829D7EAD-77F6-4142-998D-A84468496CCB}" destId="{1F5A74EB-1A85-45F6-BE14-18EA74DE9E20}" srcOrd="2" destOrd="0" parTransId="{C889540D-962C-42F5-AE1B-F5A88647F655}" sibTransId="{3465C8F2-3836-45F7-9C0F-E4C27273A8A3}"/>
    <dgm:cxn modelId="{9187B7B7-3D14-4505-BD1E-4FC4ECEBDB61}" type="presParOf" srcId="{97972999-7C61-48CE-BA71-1E2568029B2E}" destId="{9DEB3A5D-6B9B-4D83-B056-0E88C980F0B0}" srcOrd="0" destOrd="0" presId="urn:microsoft.com/office/officeart/2005/8/layout/hierarchy1"/>
    <dgm:cxn modelId="{2AAF25E6-1623-4B3B-98BB-B36D19367DDE}" type="presParOf" srcId="{9DEB3A5D-6B9B-4D83-B056-0E88C980F0B0}" destId="{9A94AB28-6DAD-42D1-BDB1-03C7E62E6EDC}" srcOrd="0" destOrd="0" presId="urn:microsoft.com/office/officeart/2005/8/layout/hierarchy1"/>
    <dgm:cxn modelId="{58852EA6-1BCB-41E3-AF99-4BD1E1AFDE21}" type="presParOf" srcId="{9A94AB28-6DAD-42D1-BDB1-03C7E62E6EDC}" destId="{E9B0F8F5-7F8F-47DB-B388-4118E759BBBF}" srcOrd="0" destOrd="0" presId="urn:microsoft.com/office/officeart/2005/8/layout/hierarchy1"/>
    <dgm:cxn modelId="{D62FD4F1-4D0B-4F92-B6EA-0A837CB9CD8A}" type="presParOf" srcId="{9A94AB28-6DAD-42D1-BDB1-03C7E62E6EDC}" destId="{5188FEBA-43B8-4261-BBD1-A19D01365CFD}" srcOrd="1" destOrd="0" presId="urn:microsoft.com/office/officeart/2005/8/layout/hierarchy1"/>
    <dgm:cxn modelId="{8651FEEB-867B-49A4-AE5E-382E87AFF1B5}" type="presParOf" srcId="{9DEB3A5D-6B9B-4D83-B056-0E88C980F0B0}" destId="{653C0F2A-7980-4B20-82C0-5A6F329A0503}" srcOrd="1" destOrd="0" presId="urn:microsoft.com/office/officeart/2005/8/layout/hierarchy1"/>
    <dgm:cxn modelId="{5D4C0C3E-9C91-4A29-80A8-59C94D2E8DDE}" type="presParOf" srcId="{97972999-7C61-48CE-BA71-1E2568029B2E}" destId="{736BEB38-9992-4F22-AD01-33A4614972CB}" srcOrd="1" destOrd="0" presId="urn:microsoft.com/office/officeart/2005/8/layout/hierarchy1"/>
    <dgm:cxn modelId="{0AF23887-997B-441A-BA2D-43D47FC8E173}" type="presParOf" srcId="{736BEB38-9992-4F22-AD01-33A4614972CB}" destId="{7EC4152A-6595-4BAF-B374-99999AE271CA}" srcOrd="0" destOrd="0" presId="urn:microsoft.com/office/officeart/2005/8/layout/hierarchy1"/>
    <dgm:cxn modelId="{58E5E252-4E34-42AB-904F-4526DE67D54F}" type="presParOf" srcId="{7EC4152A-6595-4BAF-B374-99999AE271CA}" destId="{02EF4665-5B33-447E-90C2-FF89F26B5CFB}" srcOrd="0" destOrd="0" presId="urn:microsoft.com/office/officeart/2005/8/layout/hierarchy1"/>
    <dgm:cxn modelId="{CB0E13C5-C911-4963-9C5F-263BDEFA0CEC}" type="presParOf" srcId="{7EC4152A-6595-4BAF-B374-99999AE271CA}" destId="{54A27F3F-809F-4BA4-AADD-C13F54231704}" srcOrd="1" destOrd="0" presId="urn:microsoft.com/office/officeart/2005/8/layout/hierarchy1"/>
    <dgm:cxn modelId="{22590E4A-C817-42A2-B361-C4F6C003312F}" type="presParOf" srcId="{736BEB38-9992-4F22-AD01-33A4614972CB}" destId="{588F9D20-CE12-402C-9D3C-7422C53FB4EC}" srcOrd="1" destOrd="0" presId="urn:microsoft.com/office/officeart/2005/8/layout/hierarchy1"/>
    <dgm:cxn modelId="{C8CF93E6-4EF5-42A7-8BE1-6658023D562B}" type="presParOf" srcId="{97972999-7C61-48CE-BA71-1E2568029B2E}" destId="{011A5623-713C-4239-A747-5CCA9AA7E242}" srcOrd="2" destOrd="0" presId="urn:microsoft.com/office/officeart/2005/8/layout/hierarchy1"/>
    <dgm:cxn modelId="{D2802C93-4714-4E7F-A527-193BE55E88A3}" type="presParOf" srcId="{011A5623-713C-4239-A747-5CCA9AA7E242}" destId="{5CC3EC12-02F2-44D2-BB30-3FFE441785C1}" srcOrd="0" destOrd="0" presId="urn:microsoft.com/office/officeart/2005/8/layout/hierarchy1"/>
    <dgm:cxn modelId="{28C7A627-A9F4-4C73-ADC0-A957DD00D29C}" type="presParOf" srcId="{5CC3EC12-02F2-44D2-BB30-3FFE441785C1}" destId="{D75FB8F8-09A9-4D0C-BCF0-9592AC09162B}" srcOrd="0" destOrd="0" presId="urn:microsoft.com/office/officeart/2005/8/layout/hierarchy1"/>
    <dgm:cxn modelId="{55ED1F39-86B5-4BFB-B157-CA57B90162BB}" type="presParOf" srcId="{5CC3EC12-02F2-44D2-BB30-3FFE441785C1}" destId="{64967FBE-9920-41AD-AB4A-FA4FBD8205CC}" srcOrd="1" destOrd="0" presId="urn:microsoft.com/office/officeart/2005/8/layout/hierarchy1"/>
    <dgm:cxn modelId="{4C126AF0-D25E-4049-9AA4-99C385CBCE5B}" type="presParOf" srcId="{011A5623-713C-4239-A747-5CCA9AA7E242}" destId="{8F0B5A00-4059-4DF4-8113-14C9691ADA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FDE989-3235-423F-A1B1-D5B1282A6F0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8BB11C-5983-4B5B-9F2E-0CCEAB5EFD93}">
      <dgm:prSet/>
      <dgm:spPr/>
      <dgm:t>
        <a:bodyPr/>
        <a:lstStyle/>
        <a:p>
          <a:r>
            <a:rPr lang="en-US"/>
            <a:t>Because We use the wizard we just choose the configuration and don’t make any custome configuration</a:t>
          </a:r>
        </a:p>
      </dgm:t>
    </dgm:pt>
    <dgm:pt modelId="{3562F924-68B6-44C8-8BBF-8DF671D20287}" type="parTrans" cxnId="{E9461AC8-901B-4D85-967A-C9D6C253615D}">
      <dgm:prSet/>
      <dgm:spPr/>
      <dgm:t>
        <a:bodyPr/>
        <a:lstStyle/>
        <a:p>
          <a:endParaRPr lang="en-US"/>
        </a:p>
      </dgm:t>
    </dgm:pt>
    <dgm:pt modelId="{A3A08047-1966-47AE-BC14-C1A8C1A78C54}" type="sibTrans" cxnId="{E9461AC8-901B-4D85-967A-C9D6C253615D}">
      <dgm:prSet/>
      <dgm:spPr/>
      <dgm:t>
        <a:bodyPr/>
        <a:lstStyle/>
        <a:p>
          <a:endParaRPr lang="en-US"/>
        </a:p>
      </dgm:t>
    </dgm:pt>
    <dgm:pt modelId="{13097587-61DE-4D81-AEEB-BC76C9E03E73}">
      <dgm:prSet/>
      <dgm:spPr/>
      <dgm:t>
        <a:bodyPr/>
        <a:lstStyle/>
        <a:p>
          <a:r>
            <a:rPr lang="en-US"/>
            <a:t>So let set the configuration that done automatically with using the wizard</a:t>
          </a:r>
        </a:p>
      </dgm:t>
    </dgm:pt>
    <dgm:pt modelId="{A7E7BB89-0CDC-489B-90F0-C7FDDB6D6B0F}" type="parTrans" cxnId="{89BAECE4-2550-4A7B-9AC8-A1C2D07C7FB0}">
      <dgm:prSet/>
      <dgm:spPr/>
      <dgm:t>
        <a:bodyPr/>
        <a:lstStyle/>
        <a:p>
          <a:endParaRPr lang="en-US"/>
        </a:p>
      </dgm:t>
    </dgm:pt>
    <dgm:pt modelId="{DBF94985-4E27-42D3-8185-FB2EBDD28AE8}" type="sibTrans" cxnId="{89BAECE4-2550-4A7B-9AC8-A1C2D07C7FB0}">
      <dgm:prSet/>
      <dgm:spPr/>
      <dgm:t>
        <a:bodyPr/>
        <a:lstStyle/>
        <a:p>
          <a:endParaRPr lang="en-US"/>
        </a:p>
      </dgm:t>
    </dgm:pt>
    <dgm:pt modelId="{80D82B76-B1F6-4E2B-92A4-9C353A1EB86D}" type="pres">
      <dgm:prSet presAssocID="{4DFDE989-3235-423F-A1B1-D5B1282A6F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E05280-6105-493A-BADE-4B56975E0DEB}" type="pres">
      <dgm:prSet presAssocID="{958BB11C-5983-4B5B-9F2E-0CCEAB5EFD93}" presName="hierRoot1" presStyleCnt="0"/>
      <dgm:spPr/>
    </dgm:pt>
    <dgm:pt modelId="{FAC111D7-63ED-4D7A-85EC-5F23C04EA7A3}" type="pres">
      <dgm:prSet presAssocID="{958BB11C-5983-4B5B-9F2E-0CCEAB5EFD93}" presName="composite" presStyleCnt="0"/>
      <dgm:spPr/>
    </dgm:pt>
    <dgm:pt modelId="{1E403687-57FA-4B63-89F6-D0D0C50E2273}" type="pres">
      <dgm:prSet presAssocID="{958BB11C-5983-4B5B-9F2E-0CCEAB5EFD93}" presName="background" presStyleLbl="node0" presStyleIdx="0" presStyleCnt="2"/>
      <dgm:spPr/>
    </dgm:pt>
    <dgm:pt modelId="{369C3F4F-95A7-4337-B1EE-C4118803E951}" type="pres">
      <dgm:prSet presAssocID="{958BB11C-5983-4B5B-9F2E-0CCEAB5EFD93}" presName="text" presStyleLbl="fgAcc0" presStyleIdx="0" presStyleCnt="2">
        <dgm:presLayoutVars>
          <dgm:chPref val="3"/>
        </dgm:presLayoutVars>
      </dgm:prSet>
      <dgm:spPr/>
    </dgm:pt>
    <dgm:pt modelId="{C7588D46-497B-4505-8040-98693E5F5D0A}" type="pres">
      <dgm:prSet presAssocID="{958BB11C-5983-4B5B-9F2E-0CCEAB5EFD93}" presName="hierChild2" presStyleCnt="0"/>
      <dgm:spPr/>
    </dgm:pt>
    <dgm:pt modelId="{5EC916F3-5F40-4CD8-8CEA-98936348F8F4}" type="pres">
      <dgm:prSet presAssocID="{13097587-61DE-4D81-AEEB-BC76C9E03E73}" presName="hierRoot1" presStyleCnt="0"/>
      <dgm:spPr/>
    </dgm:pt>
    <dgm:pt modelId="{C5F90D80-8029-4103-8FB6-9C28735056B3}" type="pres">
      <dgm:prSet presAssocID="{13097587-61DE-4D81-AEEB-BC76C9E03E73}" presName="composite" presStyleCnt="0"/>
      <dgm:spPr/>
    </dgm:pt>
    <dgm:pt modelId="{9A462F25-1488-4210-A3F7-DE26BEBF393E}" type="pres">
      <dgm:prSet presAssocID="{13097587-61DE-4D81-AEEB-BC76C9E03E73}" presName="background" presStyleLbl="node0" presStyleIdx="1" presStyleCnt="2"/>
      <dgm:spPr/>
    </dgm:pt>
    <dgm:pt modelId="{64135377-91D6-4B0B-84C8-A8A0DC0680A9}" type="pres">
      <dgm:prSet presAssocID="{13097587-61DE-4D81-AEEB-BC76C9E03E73}" presName="text" presStyleLbl="fgAcc0" presStyleIdx="1" presStyleCnt="2">
        <dgm:presLayoutVars>
          <dgm:chPref val="3"/>
        </dgm:presLayoutVars>
      </dgm:prSet>
      <dgm:spPr/>
    </dgm:pt>
    <dgm:pt modelId="{2FA6A2A9-5C6E-4458-B156-9094B0F4AD85}" type="pres">
      <dgm:prSet presAssocID="{13097587-61DE-4D81-AEEB-BC76C9E03E73}" presName="hierChild2" presStyleCnt="0"/>
      <dgm:spPr/>
    </dgm:pt>
  </dgm:ptLst>
  <dgm:cxnLst>
    <dgm:cxn modelId="{1FA57225-1E2D-4889-B94A-39D9A75578B3}" type="presOf" srcId="{958BB11C-5983-4B5B-9F2E-0CCEAB5EFD93}" destId="{369C3F4F-95A7-4337-B1EE-C4118803E951}" srcOrd="0" destOrd="0" presId="urn:microsoft.com/office/officeart/2005/8/layout/hierarchy1"/>
    <dgm:cxn modelId="{4CDE457B-84C9-4701-96B6-852891A7292F}" type="presOf" srcId="{13097587-61DE-4D81-AEEB-BC76C9E03E73}" destId="{64135377-91D6-4B0B-84C8-A8A0DC0680A9}" srcOrd="0" destOrd="0" presId="urn:microsoft.com/office/officeart/2005/8/layout/hierarchy1"/>
    <dgm:cxn modelId="{E9461AC8-901B-4D85-967A-C9D6C253615D}" srcId="{4DFDE989-3235-423F-A1B1-D5B1282A6F01}" destId="{958BB11C-5983-4B5B-9F2E-0CCEAB5EFD93}" srcOrd="0" destOrd="0" parTransId="{3562F924-68B6-44C8-8BBF-8DF671D20287}" sibTransId="{A3A08047-1966-47AE-BC14-C1A8C1A78C54}"/>
    <dgm:cxn modelId="{773D37C8-CAAD-43BC-8476-FED68972FC3C}" type="presOf" srcId="{4DFDE989-3235-423F-A1B1-D5B1282A6F01}" destId="{80D82B76-B1F6-4E2B-92A4-9C353A1EB86D}" srcOrd="0" destOrd="0" presId="urn:microsoft.com/office/officeart/2005/8/layout/hierarchy1"/>
    <dgm:cxn modelId="{89BAECE4-2550-4A7B-9AC8-A1C2D07C7FB0}" srcId="{4DFDE989-3235-423F-A1B1-D5B1282A6F01}" destId="{13097587-61DE-4D81-AEEB-BC76C9E03E73}" srcOrd="1" destOrd="0" parTransId="{A7E7BB89-0CDC-489B-90F0-C7FDDB6D6B0F}" sibTransId="{DBF94985-4E27-42D3-8185-FB2EBDD28AE8}"/>
    <dgm:cxn modelId="{DC63BD8F-74AF-4203-8CEC-B3B674ED86D2}" type="presParOf" srcId="{80D82B76-B1F6-4E2B-92A4-9C353A1EB86D}" destId="{0AE05280-6105-493A-BADE-4B56975E0DEB}" srcOrd="0" destOrd="0" presId="urn:microsoft.com/office/officeart/2005/8/layout/hierarchy1"/>
    <dgm:cxn modelId="{A5A7543B-77EE-433E-AD35-4B3731E2E26F}" type="presParOf" srcId="{0AE05280-6105-493A-BADE-4B56975E0DEB}" destId="{FAC111D7-63ED-4D7A-85EC-5F23C04EA7A3}" srcOrd="0" destOrd="0" presId="urn:microsoft.com/office/officeart/2005/8/layout/hierarchy1"/>
    <dgm:cxn modelId="{6C97BC6D-704D-4245-AF17-A17271C8EFBD}" type="presParOf" srcId="{FAC111D7-63ED-4D7A-85EC-5F23C04EA7A3}" destId="{1E403687-57FA-4B63-89F6-D0D0C50E2273}" srcOrd="0" destOrd="0" presId="urn:microsoft.com/office/officeart/2005/8/layout/hierarchy1"/>
    <dgm:cxn modelId="{C8BE5967-88BC-4508-A7EC-83A6A4793818}" type="presParOf" srcId="{FAC111D7-63ED-4D7A-85EC-5F23C04EA7A3}" destId="{369C3F4F-95A7-4337-B1EE-C4118803E951}" srcOrd="1" destOrd="0" presId="urn:microsoft.com/office/officeart/2005/8/layout/hierarchy1"/>
    <dgm:cxn modelId="{E34C22D2-9BAB-4EC2-B51C-CD15636465A7}" type="presParOf" srcId="{0AE05280-6105-493A-BADE-4B56975E0DEB}" destId="{C7588D46-497B-4505-8040-98693E5F5D0A}" srcOrd="1" destOrd="0" presId="urn:microsoft.com/office/officeart/2005/8/layout/hierarchy1"/>
    <dgm:cxn modelId="{846FA2C3-E9E2-4960-A5C1-E01116F08434}" type="presParOf" srcId="{80D82B76-B1F6-4E2B-92A4-9C353A1EB86D}" destId="{5EC916F3-5F40-4CD8-8CEA-98936348F8F4}" srcOrd="1" destOrd="0" presId="urn:microsoft.com/office/officeart/2005/8/layout/hierarchy1"/>
    <dgm:cxn modelId="{D80E00D5-8BD6-4D5A-8ED9-0252534B2C75}" type="presParOf" srcId="{5EC916F3-5F40-4CD8-8CEA-98936348F8F4}" destId="{C5F90D80-8029-4103-8FB6-9C28735056B3}" srcOrd="0" destOrd="0" presId="urn:microsoft.com/office/officeart/2005/8/layout/hierarchy1"/>
    <dgm:cxn modelId="{367B58E7-C365-46D1-BF55-B60AAD912E7A}" type="presParOf" srcId="{C5F90D80-8029-4103-8FB6-9C28735056B3}" destId="{9A462F25-1488-4210-A3F7-DE26BEBF393E}" srcOrd="0" destOrd="0" presId="urn:microsoft.com/office/officeart/2005/8/layout/hierarchy1"/>
    <dgm:cxn modelId="{8BB2856A-E7C7-4167-AB72-49DD887C0483}" type="presParOf" srcId="{C5F90D80-8029-4103-8FB6-9C28735056B3}" destId="{64135377-91D6-4B0B-84C8-A8A0DC0680A9}" srcOrd="1" destOrd="0" presId="urn:microsoft.com/office/officeart/2005/8/layout/hierarchy1"/>
    <dgm:cxn modelId="{04ED29EF-A9FA-4EE9-B193-3A1335BDB250}" type="presParOf" srcId="{5EC916F3-5F40-4CD8-8CEA-98936348F8F4}" destId="{2FA6A2A9-5C6E-4458-B156-9094B0F4AD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C82ED-440C-47E4-B81E-0DBC71F78958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F0F8B-1D32-4948-BF41-8A40D978CAD9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312DB-FF5A-4360-90E2-DAC285223B98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 – what is VPN</a:t>
          </a:r>
        </a:p>
      </dsp:txBody>
      <dsp:txXfrm>
        <a:off x="1948202" y="159118"/>
        <a:ext cx="3233964" cy="1371985"/>
      </dsp:txXfrm>
    </dsp:sp>
    <dsp:sp modelId="{7F761FD7-BE46-48F4-B88F-BF071D62B9DA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A13B5-3195-461E-A6EF-29482CACCE31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8EE30-1F4F-49FD-BB02-1851A6997982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2- site to site VPN</a:t>
          </a:r>
        </a:p>
      </dsp:txBody>
      <dsp:txXfrm>
        <a:off x="7411643" y="159118"/>
        <a:ext cx="3233964" cy="1371985"/>
      </dsp:txXfrm>
    </dsp:sp>
    <dsp:sp modelId="{755D09F9-AB88-4703-B318-70C4877E08EC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0C130-D547-4B64-8A91-E684DDB8ADA9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475E1-CDBD-438C-9CF4-AFEF8C3A5F68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 – ipsec VPN </a:t>
          </a:r>
        </a:p>
      </dsp:txBody>
      <dsp:txXfrm>
        <a:off x="1948202" y="2158301"/>
        <a:ext cx="3233964" cy="1371985"/>
      </dsp:txXfrm>
    </dsp:sp>
    <dsp:sp modelId="{2330774E-4D60-4DA7-8890-09237B5B49AD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BB87F-E312-4D08-842D-29DFECEE51DA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81789-BF6C-430E-BCC7-D1E84C20620A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 – implementation and simple topology </a:t>
          </a:r>
        </a:p>
      </dsp:txBody>
      <dsp:txXfrm>
        <a:off x="7411643" y="2158301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0F8F5-7F8F-47DB-B388-4118E759BBBF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8FEBA-43B8-4261-BBD1-A19D01365CFD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 – Manually</a:t>
          </a:r>
        </a:p>
      </dsp:txBody>
      <dsp:txXfrm>
        <a:off x="398656" y="1088253"/>
        <a:ext cx="2959127" cy="1837317"/>
      </dsp:txXfrm>
    </dsp:sp>
    <dsp:sp modelId="{02EF4665-5B33-447E-90C2-FF89F26B5CFB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27F3F-809F-4BA4-AADD-C13F54231704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 – using Wizerd</a:t>
          </a:r>
        </a:p>
      </dsp:txBody>
      <dsp:txXfrm>
        <a:off x="4155097" y="1088253"/>
        <a:ext cx="2959127" cy="1837317"/>
      </dsp:txXfrm>
    </dsp:sp>
    <dsp:sp modelId="{D75FB8F8-09A9-4D0C-BCF0-9592AC09162B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67FBE-9920-41AD-AB4A-FA4FBD8205CC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 For simplicity we will use ipsec wizerd</a:t>
          </a:r>
        </a:p>
      </dsp:txBody>
      <dsp:txXfrm>
        <a:off x="7911539" y="1088253"/>
        <a:ext cx="2959127" cy="1837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03687-57FA-4B63-89F6-D0D0C50E2273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3F4F-95A7-4337-B1EE-C4118803E951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Because We use the wizard we just choose the configuration and don’t make any custome configuration</a:t>
          </a:r>
        </a:p>
      </dsp:txBody>
      <dsp:txXfrm>
        <a:off x="608661" y="692298"/>
        <a:ext cx="4508047" cy="2799040"/>
      </dsp:txXfrm>
    </dsp:sp>
    <dsp:sp modelId="{9A462F25-1488-4210-A3F7-DE26BEBF393E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35377-91D6-4B0B-84C8-A8A0DC0680A9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So let set the configuration that done automatically with using the wizard</a:t>
          </a:r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0BFF-2FDB-B90E-BFCE-D7C17A345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C186A-9EC9-7DB0-03C4-0C32B3B4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B1F4-5542-84EC-F2E8-E31876C2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C5B44-B36E-38D6-5921-3DA7A0F8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A163A-769E-20C3-6A07-B8A7F474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2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179-EEDE-FA47-404C-EEB27C03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7C2F9-1104-0D32-EB90-B15DD09A8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D0AA1-FC66-27A1-ABA7-C81167FD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6A363-C2F6-9B19-F90F-4B30CCA6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04A1-ED8F-4388-3F87-A36D9B12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60451-082C-EC3D-F0DA-43E18BE79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5963B-D6FE-248D-B3DE-C1AA567EA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F16A0-963A-7BC1-187F-899A90E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4B1AA-881F-F4E5-3E98-B93664B5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7BBD-AE83-01D7-ED8A-57B4E179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3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A636-1D07-C935-353A-F2CABF8A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6AAB-A259-8C26-7DBD-D113D778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ADA0-B52D-B3E3-4BE9-7D902E64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9B43-1D1F-52F1-40F0-A38694BA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1BD43-F501-82D0-7FF1-CE21268F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79A-E43B-75F5-CFBE-2FA3E975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17BA7-2B2A-0BE7-EF33-0F9845B3D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F679A-AFB2-F03C-7B64-2EBE0F0E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6823D-6EC4-5206-D549-961C9DEF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D917-F4C3-5183-CFEF-EAFB7FC8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2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5417-2C4E-C7A9-6FD8-6EF1D458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9FCF-3EA6-293E-B2C1-1ED41F92C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D6F39-AADC-27EE-948B-47C16B1E7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C23C3-A90F-3249-C713-6A986B74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43E0D-5D68-E1DD-5EDC-E0BCA557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C4901-52BF-6DE1-E746-E5F41B4E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C163-442E-6967-88BB-3246F513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C5CD4-0749-FCF4-830E-9AE230886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4007D-3DF8-D01D-F35C-F6C01E4A1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DF4D4-2669-BD2C-B259-DAA87347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621AC-DB3A-DD08-D4BC-48C8E16B3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36B00-82E7-63B2-EA55-ADF0DC00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E10F1-D30D-A00F-0997-42AC0688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207CB-776A-A079-ED06-7B387618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5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DB7B-55EF-7FAE-D0A8-9D316BD1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1F8B3-384C-8EAF-3E47-78D5743A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D61F3-28F4-736A-91A8-075453BF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BD69-6C6C-98D2-9DBC-17167E5E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3776E9-5DD7-1825-16F7-1B28624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74F1C-07B8-1C32-4B14-4962AE47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5966-FC96-0164-E6C2-C892E926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A611-3D13-5F8D-91B9-3BEE4164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5612-FB94-2AFE-ABA8-14C6F667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B5FF0-8C2C-3DCA-89BE-7ABB32BAF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6E99C-C411-7081-28EC-1BBEFC7D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2B563-9252-8544-54AB-2347224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FA37-C27D-4149-1787-D6D350DB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2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BFC3-4EBD-5E5B-D6F9-F04C359B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30228-239D-DAC0-7ADD-32C3E9FE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50DE6-B126-0F97-D6B6-1C13DD8DB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3C986-67CD-7E4E-F597-2DE96385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75C45-A282-FE72-62EE-0561DAA4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C70A7-4F4F-8649-B690-4043350F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E2304-355A-FEBE-FC1E-C6B04326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BC71F-3797-87A2-F366-90208F05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A96A5-81BD-D5FC-AC51-682128855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12C7D-8F17-476D-A5E3-9B997F11669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FEA06-1D60-395B-395A-3421CA138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7874-20C7-9B33-B987-F1437ECD6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8D568-39CF-4337-8057-048E9081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C428-84BF-C096-967E-6DA380725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DEPI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3F1F9-9A51-36E5-FC76-C06D19CEF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Fortinet Cybersecurity Engineer</a:t>
            </a:r>
          </a:p>
        </p:txBody>
      </p:sp>
    </p:spTree>
    <p:extLst>
      <p:ext uri="{BB962C8B-B14F-4D97-AF65-F5344CB8AC3E}">
        <p14:creationId xmlns:p14="http://schemas.microsoft.com/office/powerpoint/2010/main" val="23640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97578-A22E-6787-205E-17302605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 To Site Topologys: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512C6-5765-C294-11CA-5123E215D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54" y="2354239"/>
            <a:ext cx="862969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D802C-3A46-2A6C-153B-1D7BE3EFB7C5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Topology and implementation on EVE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2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4436-DE3B-1F71-53F2-B31C2B22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Toplogy Will Work on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F5A92CF-FBDA-2E06-90C8-F254391EA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16" y="2354239"/>
            <a:ext cx="708176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89AA6-5BA2-8506-CCFB-90A6E18D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Methods to make ipsec Tunnle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07729E-9431-081F-0887-AF379A0A1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23204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932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828E-C0EF-462F-F317-2FD1DB75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using </a:t>
            </a:r>
            <a:r>
              <a:rPr lang="en-US" dirty="0" err="1"/>
              <a:t>ipsec</a:t>
            </a:r>
            <a:r>
              <a:rPr lang="en-US" dirty="0"/>
              <a:t> wizard in </a:t>
            </a:r>
            <a:r>
              <a:rPr lang="en-US" dirty="0" err="1"/>
              <a:t>Fortigate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FA8D-E2D7-7F72-E1DE-DE90D769E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Fortigate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Login:</a:t>
            </a:r>
          </a:p>
          <a:p>
            <a:pPr lvl="2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319BB1-A903-7EA1-A5FD-4ED6F9C7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96" y="2954215"/>
            <a:ext cx="8202807" cy="34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0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EFF5-40AB-4023-E363-DFAD95D1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vpn tab: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48FA-3357-9CF1-2014-A52ED38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 – select ipsec wizard </a:t>
            </a:r>
          </a:p>
          <a:p>
            <a:pPr lvl="1"/>
            <a:r>
              <a:rPr lang="en-US"/>
              <a:t>Then fill the information about the Remote site </a:t>
            </a:r>
          </a:p>
          <a:p>
            <a:pPr lvl="1"/>
            <a:endParaRPr lang="en-US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3D9A1-398E-BB68-CA87-E6B6059D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2086"/>
            <a:ext cx="10676545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A6A9-AE78-3E12-2EC7-BFD56CC9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Authentication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AD796-CC9F-6D46-4088-F804970A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484"/>
            <a:ext cx="10515600" cy="3465620"/>
          </a:xfrm>
        </p:spPr>
      </p:pic>
    </p:spTree>
    <p:extLst>
      <p:ext uri="{BB962C8B-B14F-4D97-AF65-F5344CB8AC3E}">
        <p14:creationId xmlns:p14="http://schemas.microsoft.com/office/powerpoint/2010/main" val="3271667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9A15-A277-90E6-44FE-6E39C8AC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routing policy for forward the traffic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482BF-CCD4-2623-7AD9-5A9347EF8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5131"/>
            <a:ext cx="10515600" cy="3432326"/>
          </a:xfrm>
        </p:spPr>
      </p:pic>
    </p:spTree>
    <p:extLst>
      <p:ext uri="{BB962C8B-B14F-4D97-AF65-F5344CB8AC3E}">
        <p14:creationId xmlns:p14="http://schemas.microsoft.com/office/powerpoint/2010/main" val="226200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0F9A-8E9A-1375-5D70-0E5AB58F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review your configuration: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FB204E-FF59-1986-55C0-74C10FCDB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196" y="1825625"/>
            <a:ext cx="7825608" cy="4351338"/>
          </a:xfrm>
        </p:spPr>
      </p:pic>
    </p:spTree>
    <p:extLst>
      <p:ext uri="{BB962C8B-B14F-4D97-AF65-F5344CB8AC3E}">
        <p14:creationId xmlns:p14="http://schemas.microsoft.com/office/powerpoint/2010/main" val="1043542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FFBF-049B-28CF-4408-A9358304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VPN site ready: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EBE49-C056-1E11-9CB8-1A3C7D2BC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36793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9646E-15B0-9248-E271-9D71E91B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9A9C94-280C-265E-CC97-945399387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16677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192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E220-B4E9-34D5-EF2D-4F6D926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the remote side the make the same conf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9904C-E772-8028-95F4-EDF0F295D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950"/>
            <a:ext cx="10515600" cy="3576687"/>
          </a:xfrm>
        </p:spPr>
      </p:pic>
    </p:spTree>
    <p:extLst>
      <p:ext uri="{BB962C8B-B14F-4D97-AF65-F5344CB8AC3E}">
        <p14:creationId xmlns:p14="http://schemas.microsoft.com/office/powerpoint/2010/main" val="189241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FB46-5DA1-EF50-209F-67EB1C93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Remote IP and the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E3923-6B52-588C-E445-3953BAA6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6317"/>
            <a:ext cx="10515600" cy="3729953"/>
          </a:xfrm>
        </p:spPr>
      </p:pic>
    </p:spTree>
    <p:extLst>
      <p:ext uri="{BB962C8B-B14F-4D97-AF65-F5344CB8AC3E}">
        <p14:creationId xmlns:p14="http://schemas.microsoft.com/office/powerpoint/2010/main" val="334010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B60B-D594-58CA-1A42-F311818C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what is the local and remote subnets: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182B7-E22C-86A3-6423-1E0E07482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3514"/>
            <a:ext cx="10515600" cy="3675559"/>
          </a:xfrm>
        </p:spPr>
      </p:pic>
    </p:spTree>
    <p:extLst>
      <p:ext uri="{BB962C8B-B14F-4D97-AF65-F5344CB8AC3E}">
        <p14:creationId xmlns:p14="http://schemas.microsoft.com/office/powerpoint/2010/main" val="81936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AD9F-2611-9D51-C170-9DD4B1E4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site now ready: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B3CD4-B89F-88AB-66E9-C234632FF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8986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100A8-A0FD-9355-B8F9-168845A8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Back to the first site and show: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6DC1E-FC28-66ED-03E7-0507C5F8C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1395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712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B715-43F3-95A2-31DC-8A3EAD0E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first side: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CA10-8159-0B8E-A518-262E22E9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routes </a:t>
            </a:r>
            <a:r>
              <a:rPr lang="en-US" dirty="0" err="1"/>
              <a:t>addes</a:t>
            </a:r>
            <a:r>
              <a:rPr lang="en-US" dirty="0"/>
              <a:t> automatic: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72A0F-D302-D369-BA58-09828D87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9" y="2398120"/>
            <a:ext cx="10198241" cy="39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9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1F42-EEA0-9DE9-514F-A80A05C0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policy created automatic: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D5E6E-0912-4B06-68C8-7CF5263A3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245" y="1825625"/>
            <a:ext cx="9255510" cy="4351338"/>
          </a:xfrm>
        </p:spPr>
      </p:pic>
    </p:spTree>
    <p:extLst>
      <p:ext uri="{BB962C8B-B14F-4D97-AF65-F5344CB8AC3E}">
        <p14:creationId xmlns:p14="http://schemas.microsoft.com/office/powerpoint/2010/main" val="1326575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05E4-4D0C-28C9-93AA-330D2E02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secode</a:t>
            </a:r>
            <a:r>
              <a:rPr lang="en-US" dirty="0"/>
              <a:t> or the remote site: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E34E-B6C6-CAAD-F331-52C02A44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routes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DDC5B-296D-A0C6-0361-C21BC63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2451797"/>
            <a:ext cx="11530059" cy="3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3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4F24-4D67-AA5B-A437-8ACA48AD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policy created automatic: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D9083-7FD8-902F-4ECF-6F29FD337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6665"/>
            <a:ext cx="10515600" cy="2429257"/>
          </a:xfrm>
        </p:spPr>
      </p:pic>
    </p:spTree>
    <p:extLst>
      <p:ext uri="{BB962C8B-B14F-4D97-AF65-F5344CB8AC3E}">
        <p14:creationId xmlns:p14="http://schemas.microsoft.com/office/powerpoint/2010/main" val="311251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A4825-2E32-873B-4549-B644BC58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A3C92-8126-4515-8050-24C97D09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Now Lets Test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70876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0E044-1915-52B7-8DAF-8CFFFA6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 is VPN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D9E0-F193-2B5A-380E-78BA0C04E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A </a:t>
            </a:r>
            <a:r>
              <a:rPr lang="en-US" sz="2000" b="1"/>
              <a:t>VPN (Virtual Private Network):</a:t>
            </a:r>
          </a:p>
          <a:p>
            <a:endParaRPr lang="en-US" sz="2000" b="1"/>
          </a:p>
          <a:p>
            <a:r>
              <a:rPr lang="en-US" sz="2000"/>
              <a:t> is a technology that creates a secure and encrypted connection over a less secure network, such as the internet. VPNs are used to enhance privacy, protect sensitive data, and enable secure communication. They work by encrypting your data and routing it through a remote server, hiding your IP address and online activities.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ADDBC44F-E679-833D-0C3F-294EC90D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413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0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F8A2-6916-B4C1-6328-2B676F9B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Gatways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01B33-52C3-D4FB-6CAE-86A46A1E4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29" y="1825625"/>
            <a:ext cx="9837342" cy="4351338"/>
          </a:xfrm>
        </p:spPr>
      </p:pic>
    </p:spTree>
    <p:extLst>
      <p:ext uri="{BB962C8B-B14F-4D97-AF65-F5344CB8AC3E}">
        <p14:creationId xmlns:p14="http://schemas.microsoft.com/office/powerpoint/2010/main" val="385585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70A0-91E3-947F-3334-4FF708F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connectivity between hosts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88844-1C9C-0FC5-35D8-81D1EF81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839" y="1825625"/>
            <a:ext cx="8960321" cy="4351338"/>
          </a:xfrm>
        </p:spPr>
      </p:pic>
    </p:spTree>
    <p:extLst>
      <p:ext uri="{BB962C8B-B14F-4D97-AF65-F5344CB8AC3E}">
        <p14:creationId xmlns:p14="http://schemas.microsoft.com/office/powerpoint/2010/main" val="3157728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ight Tunnel Speed">
            <a:extLst>
              <a:ext uri="{FF2B5EF4-FFF2-40B4-BE49-F238E27FC236}">
                <a16:creationId xmlns:a16="http://schemas.microsoft.com/office/drawing/2014/main" id="{F38A7759-E484-FFF2-FB14-96DB4CE344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478" b="132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72A8F-6D30-2A3D-2DF6-AAB04E97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3980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dirty="0">
                <a:solidFill>
                  <a:srgbClr val="FFFFFF"/>
                </a:solidFill>
              </a:rPr>
              <a:t>Finally make successful </a:t>
            </a:r>
            <a:r>
              <a:rPr lang="en-US" sz="5100" dirty="0" err="1">
                <a:solidFill>
                  <a:srgbClr val="FFFFFF"/>
                </a:solidFill>
              </a:rPr>
              <a:t>ipsec</a:t>
            </a:r>
            <a:r>
              <a:rPr lang="en-US" sz="5100" dirty="0">
                <a:solidFill>
                  <a:srgbClr val="FFFFFF"/>
                </a:solidFill>
              </a:rPr>
              <a:t> tunnels between two sites to secure the communication between them </a:t>
            </a:r>
          </a:p>
        </p:txBody>
      </p:sp>
    </p:spTree>
    <p:extLst>
      <p:ext uri="{BB962C8B-B14F-4D97-AF65-F5344CB8AC3E}">
        <p14:creationId xmlns:p14="http://schemas.microsoft.com/office/powerpoint/2010/main" val="184051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Colorful envelopes">
            <a:extLst>
              <a:ext uri="{FF2B5EF4-FFF2-40B4-BE49-F238E27FC236}">
                <a16:creationId xmlns:a16="http://schemas.microsoft.com/office/drawing/2014/main" id="{E427B508-E755-6E29-468D-B01B80DB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011" b="271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C6D90-3DFF-AC36-865F-0BDCE9DA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46408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fontAlgn="auto"/>
            <a:r>
              <a:rPr lang="en-US" sz="3300" dirty="0">
                <a:solidFill>
                  <a:srgbClr val="FFFFFF"/>
                </a:solidFill>
              </a:rPr>
              <a:t>Q&amp;A 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 err="1">
                <a:solidFill>
                  <a:srgbClr val="FFFFFF"/>
                </a:solidFill>
              </a:rPr>
              <a:t>LinkedIn:</a:t>
            </a:r>
            <a:r>
              <a:rPr lang="en-US" sz="3300" dirty="0" err="1">
                <a:solidFill>
                  <a:srgbClr val="FFFFFF"/>
                </a:solidFill>
                <a:effectLst/>
              </a:rPr>
              <a:t>www.linkedin.com</a:t>
            </a:r>
            <a:r>
              <a:rPr lang="en-US" sz="3300" dirty="0">
                <a:solidFill>
                  <a:srgbClr val="FFFFFF"/>
                </a:solidFill>
                <a:effectLst/>
              </a:rPr>
              <a:t>/in/momen-ameer-7b3032233</a:t>
            </a:r>
            <a:br>
              <a:rPr lang="en-US" sz="3300" dirty="0">
                <a:solidFill>
                  <a:srgbClr val="FFFFFF"/>
                </a:solidFill>
                <a:effectLst/>
              </a:rPr>
            </a:br>
            <a:br>
              <a:rPr lang="en-US" sz="3300" b="0" i="0" dirty="0">
                <a:solidFill>
                  <a:srgbClr val="FFFFFF"/>
                </a:solidFill>
                <a:effectLst/>
              </a:rPr>
            </a:br>
            <a:r>
              <a:rPr lang="en-US" sz="3300" b="0" i="0" dirty="0">
                <a:solidFill>
                  <a:srgbClr val="FFFFFF"/>
                </a:solidFill>
                <a:effectLst/>
              </a:rPr>
              <a:t>mail: momenameer</a:t>
            </a:r>
            <a:r>
              <a:rPr lang="en-US" sz="3300" dirty="0">
                <a:solidFill>
                  <a:srgbClr val="FFFFFF"/>
                </a:solidFill>
              </a:rPr>
              <a:t>2003@gmail.com</a:t>
            </a:r>
            <a:br>
              <a:rPr lang="en-US" sz="3300" dirty="0">
                <a:solidFill>
                  <a:srgbClr val="FFFFFF"/>
                </a:solidFill>
              </a:rPr>
            </a:br>
            <a:endParaRPr lang="en-US" sz="3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2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8FB676D1-719F-1D80-5185-AFA8D5B9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833" b="131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6760A-90A5-EFDF-C45C-9DD81FB6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74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5E67-9BBD-2D4F-B056-A0AC3181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Type of VPN: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137AA37-ECE2-A7AB-7049-A9F9DFC25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 b="1"/>
              <a:t>1. Remote Access VPN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Enables users to securely connect to a private network (e.g., an office network) from a remote location.</a:t>
            </a:r>
          </a:p>
          <a:p>
            <a:r>
              <a:rPr lang="en-US" sz="1900" b="1"/>
              <a:t>2. Site-to-Site VPN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Connects entire networks (e.g., two office branches) over the internet securely.</a:t>
            </a:r>
          </a:p>
          <a:p>
            <a:r>
              <a:rPr lang="en-US" sz="1900" b="1"/>
              <a:t>3. Client-to-Site VPN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Similar to remote access but more tailored to individual users needing direct access to a corporate network.</a:t>
            </a:r>
          </a:p>
          <a:p>
            <a:endParaRPr lang="en-US" sz="1900"/>
          </a:p>
        </p:txBody>
      </p:sp>
      <p:pic>
        <p:nvPicPr>
          <p:cNvPr id="25" name="Picture 24" descr="Close-up of a server network panel with lights and cables">
            <a:extLst>
              <a:ext uri="{FF2B5EF4-FFF2-40B4-BE49-F238E27FC236}">
                <a16:creationId xmlns:a16="http://schemas.microsoft.com/office/drawing/2014/main" id="{C1D4722E-DE5E-3528-2896-DF22F177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3" r="4088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129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ED5DB-1200-2659-E75F-E7B98C83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Type of VPN: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64CD-01DA-3075-D221-4B56D80E3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 b="1"/>
              <a:t>4. SSL VPN (Secure Sockets Layer VPN)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Provides secure remote access without requiring specialized software.</a:t>
            </a:r>
          </a:p>
          <a:p>
            <a:r>
              <a:rPr lang="en-US" sz="1900" b="1"/>
              <a:t>5. MPLS VPN (Multiprotocol Label Switching VPN)		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Uses MPLS technology to connect different locations over a service provider's private network.</a:t>
            </a:r>
          </a:p>
          <a:p>
            <a:r>
              <a:rPr lang="en-US" sz="1900" b="1"/>
              <a:t>6. Mobile VPN</a:t>
            </a:r>
          </a:p>
          <a:p>
            <a:pPr lvl="1"/>
            <a:r>
              <a:rPr lang="en-US" sz="1900" b="1"/>
              <a:t>Purpose</a:t>
            </a:r>
            <a:r>
              <a:rPr lang="en-US" sz="1900"/>
              <a:t>: Designed for users on mobile devices who frequently switch between networks or maintain active sessions.</a:t>
            </a:r>
          </a:p>
          <a:p>
            <a:endParaRPr lang="en-US" sz="190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DEE4D6C3-530F-7259-C200-5175CD2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16" r="2744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79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B5558-DCA2-3E6A-E7C7-CDE6BFC4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Type of VPN: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9ACCA-318B-EB4B-F152-AD559B3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1"/>
              <a:t>7. Cloud VPN</a:t>
            </a:r>
          </a:p>
          <a:p>
            <a:pPr lvl="1"/>
            <a:r>
              <a:rPr lang="en-US" sz="2000" b="1"/>
              <a:t>Purpose</a:t>
            </a:r>
            <a:r>
              <a:rPr lang="en-US" sz="2000"/>
              <a:t>: Extends secure connections to cloud environments.</a:t>
            </a:r>
          </a:p>
          <a:p>
            <a:r>
              <a:rPr lang="en-US" sz="2000" b="1"/>
              <a:t>8. Peer-to-Peer (P2P) VPN</a:t>
            </a:r>
          </a:p>
          <a:p>
            <a:pPr lvl="1"/>
            <a:r>
              <a:rPr lang="en-US" sz="2000" b="1"/>
              <a:t>Purpose</a:t>
            </a:r>
            <a:r>
              <a:rPr lang="en-US" sz="2000"/>
              <a:t>: Used for secure file sharing or decentralized network setups.</a:t>
            </a:r>
          </a:p>
          <a:p>
            <a:endParaRPr lang="en-US" sz="2000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F4AACC89-31F8-4CBE-A3E3-3B2521F6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80" r="352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54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83AC8-6275-A5F1-D0C7-60335009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9" r="27986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16ECD-6777-0C63-8B1B-03CE9659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VPN Protocols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69E5-6674-1096-B7A4-92FB6975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1700"/>
              <a:t>VPNs can also be categorized based on the protocols they use:</a:t>
            </a:r>
          </a:p>
          <a:p>
            <a:pPr>
              <a:buFont typeface="+mj-lt"/>
              <a:buAutoNum type="arabicPeriod"/>
            </a:pPr>
            <a:r>
              <a:rPr lang="en-US" sz="1700" b="1"/>
              <a:t>OpenVPN</a:t>
            </a:r>
            <a:r>
              <a:rPr lang="en-US" sz="1700"/>
              <a:t>: Open-source, highly secure, and flexible.</a:t>
            </a:r>
          </a:p>
          <a:p>
            <a:pPr>
              <a:buFont typeface="+mj-lt"/>
              <a:buAutoNum type="arabicPeriod"/>
            </a:pPr>
            <a:r>
              <a:rPr lang="en-US" sz="1700" b="1"/>
              <a:t>IKEv2/IPsec</a:t>
            </a:r>
            <a:r>
              <a:rPr lang="en-US" sz="1700"/>
              <a:t>: Secure and stable, especially for mobile devices.</a:t>
            </a:r>
          </a:p>
          <a:p>
            <a:pPr>
              <a:buFont typeface="+mj-lt"/>
              <a:buAutoNum type="arabicPeriod"/>
            </a:pPr>
            <a:r>
              <a:rPr lang="en-US" sz="1700" b="1"/>
              <a:t>L2TP/IPsec</a:t>
            </a:r>
            <a:r>
              <a:rPr lang="en-US" sz="1700"/>
              <a:t>: A combination of Layer 2 Tunneling Protocol and IPsec encryption.</a:t>
            </a:r>
          </a:p>
          <a:p>
            <a:pPr>
              <a:buFont typeface="+mj-lt"/>
              <a:buAutoNum type="arabicPeriod"/>
            </a:pPr>
            <a:r>
              <a:rPr lang="en-US" sz="1700" b="1"/>
              <a:t>PPTP</a:t>
            </a:r>
            <a:r>
              <a:rPr lang="en-US" sz="1700"/>
              <a:t>: Fast but outdated and less secure.</a:t>
            </a:r>
          </a:p>
          <a:p>
            <a:pPr>
              <a:buFont typeface="+mj-lt"/>
              <a:buAutoNum type="arabicPeriod"/>
            </a:pPr>
            <a:r>
              <a:rPr lang="en-US" sz="1700" b="1"/>
              <a:t>WireGuard</a:t>
            </a:r>
            <a:r>
              <a:rPr lang="en-US" sz="1700"/>
              <a:t>: Modern, lightweight, and efficient.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8103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B8711-42F9-2CC5-CF82-963EC4FB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Site To Site VPN: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ED5A97D-90EB-6214-CC5D-B37BEA3B5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599" y="2318197"/>
            <a:ext cx="9724031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Connects entire networks (e.g., two office branches) over the internet securely.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Large organizations that need to interconnect geographically separated networks.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It 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Establishes a secure tunnel between routers or gateways of two networks.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Subtypes: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Intranet-based Site-to-Site VPN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Connects different branches of the same organization.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Extranet-based Site-to-Site VPN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Connects an organization’s network with that of a partner organization.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90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Graphic 21" descr="Server">
            <a:extLst>
              <a:ext uri="{FF2B5EF4-FFF2-40B4-BE49-F238E27FC236}">
                <a16:creationId xmlns:a16="http://schemas.microsoft.com/office/drawing/2014/main" id="{E68705DB-67B7-9EB0-2ED4-0ED9DAB3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30" y="1065276"/>
            <a:ext cx="4727448" cy="47274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A4A92-31A1-128B-95F9-B3BC7B05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IPsec VPN Site TO Site: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D47A-4682-2C06-17AF-4E9B200C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anchor="ctr">
            <a:normAutofit/>
          </a:bodyPr>
          <a:lstStyle/>
          <a:p>
            <a:r>
              <a:rPr lang="en-US" sz="1800" b="0" i="0" dirty="0">
                <a:solidFill>
                  <a:schemeClr val="tx2"/>
                </a:solidFill>
                <a:effectLst/>
                <a:latin typeface="ArialMT"/>
              </a:rPr>
              <a:t>What is IPsec? When should you use it?</a:t>
            </a:r>
          </a:p>
          <a:p>
            <a:pPr lvl="1"/>
            <a:r>
              <a:rPr lang="en-US" sz="1800" b="0" i="0" dirty="0">
                <a:solidFill>
                  <a:schemeClr val="tx2"/>
                </a:solidFill>
                <a:effectLst/>
                <a:latin typeface="ArialMT"/>
              </a:rPr>
              <a:t>IPsec is a vendor-neutral set of standard protocols that is used to join two physically distinct LANs. The LANs are joined as if they were a single logical network, despite being separated by the internet.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br>
              <a:rPr lang="en-US" sz="1800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29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737</Words>
  <Application>Microsoft Office PowerPoint</Application>
  <PresentationFormat>Widescreen</PresentationFormat>
  <Paragraphs>84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ArialMT</vt:lpstr>
      <vt:lpstr>Calibri</vt:lpstr>
      <vt:lpstr>Office Theme</vt:lpstr>
      <vt:lpstr>DEPI Final Project</vt:lpstr>
      <vt:lpstr>Agenda</vt:lpstr>
      <vt:lpstr>What is VPN ?</vt:lpstr>
      <vt:lpstr>Type of VPN:</vt:lpstr>
      <vt:lpstr>Type of VPN:</vt:lpstr>
      <vt:lpstr>Type of VPN:</vt:lpstr>
      <vt:lpstr>VPN Protocols </vt:lpstr>
      <vt:lpstr>Site To Site VPN:</vt:lpstr>
      <vt:lpstr>IPsec VPN Site TO Site:</vt:lpstr>
      <vt:lpstr>Site To Site Topologys:</vt:lpstr>
      <vt:lpstr>PowerPoint Presentation</vt:lpstr>
      <vt:lpstr>Toplogy Will Work on</vt:lpstr>
      <vt:lpstr>Methods to make ipsec Tunnle</vt:lpstr>
      <vt:lpstr>Ipsec using ipsec wizard in Fortigate:</vt:lpstr>
      <vt:lpstr>Go to vpn tab:</vt:lpstr>
      <vt:lpstr>Make the Authentication configuration</vt:lpstr>
      <vt:lpstr>Make routing policy for forward the traffic</vt:lpstr>
      <vt:lpstr>Finally review your configuration:</vt:lpstr>
      <vt:lpstr>The First VPN site ready:</vt:lpstr>
      <vt:lpstr>Go to the remote side the make the same conf </vt:lpstr>
      <vt:lpstr>Choose your Remote IP and the interface</vt:lpstr>
      <vt:lpstr>Choose what is the local and remote subnets:</vt:lpstr>
      <vt:lpstr>The Second site now ready:</vt:lpstr>
      <vt:lpstr>Back to the first site and show:</vt:lpstr>
      <vt:lpstr>From the first side:</vt:lpstr>
      <vt:lpstr>The policy created automatic:</vt:lpstr>
      <vt:lpstr>The secode or the remote site:</vt:lpstr>
      <vt:lpstr>The policy created automatic: </vt:lpstr>
      <vt:lpstr>Now Lets Test Connectivity</vt:lpstr>
      <vt:lpstr>Test Gatways:</vt:lpstr>
      <vt:lpstr>Test connectivity between hosts</vt:lpstr>
      <vt:lpstr>Finally make successful ipsec tunnels between two sites to secure the communication between them </vt:lpstr>
      <vt:lpstr>Q&amp;A   LinkedIn:www.linkedin.com/in/momen-ameer-7b3032233  mail: momenameer2003@gmail.com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E0x Momen</dc:creator>
  <cp:lastModifiedBy>E0x Momen</cp:lastModifiedBy>
  <cp:revision>2</cp:revision>
  <dcterms:created xsi:type="dcterms:W3CDTF">2024-11-29T14:53:17Z</dcterms:created>
  <dcterms:modified xsi:type="dcterms:W3CDTF">2024-11-29T16:12:18Z</dcterms:modified>
</cp:coreProperties>
</file>